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58" r:id="rId4"/>
    <p:sldId id="261" r:id="rId5"/>
    <p:sldId id="260" r:id="rId6"/>
    <p:sldId id="263" r:id="rId7"/>
    <p:sldId id="262" r:id="rId8"/>
    <p:sldId id="257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6858000" cy="8783638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28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37508"/>
            <a:ext cx="5829300" cy="305800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613444"/>
            <a:ext cx="5143500" cy="212067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99FB5-5251-4EC1-97BC-D8F2F8A621BC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F8CF-4006-4139-B880-A003981B6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96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99FB5-5251-4EC1-97BC-D8F2F8A621BC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F8CF-4006-4139-B880-A003981B6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82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67647"/>
            <a:ext cx="1478756" cy="74437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67647"/>
            <a:ext cx="4350544" cy="744372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99FB5-5251-4EC1-97BC-D8F2F8A621BC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F8CF-4006-4139-B880-A003981B6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1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99FB5-5251-4EC1-97BC-D8F2F8A621BC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F8CF-4006-4139-B880-A003981B6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41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189812"/>
            <a:ext cx="5915025" cy="36537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878127"/>
            <a:ext cx="5915025" cy="19214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99FB5-5251-4EC1-97BC-D8F2F8A621BC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F8CF-4006-4139-B880-A003981B6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6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338237"/>
            <a:ext cx="2914650" cy="55731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338237"/>
            <a:ext cx="2914650" cy="55731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99FB5-5251-4EC1-97BC-D8F2F8A621BC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F8CF-4006-4139-B880-A003981B6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2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67649"/>
            <a:ext cx="5915025" cy="16977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153212"/>
            <a:ext cx="2901255" cy="10552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208468"/>
            <a:ext cx="2901255" cy="47191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153212"/>
            <a:ext cx="2915543" cy="10552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208468"/>
            <a:ext cx="2915543" cy="47191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99FB5-5251-4EC1-97BC-D8F2F8A621BC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F8CF-4006-4139-B880-A003981B6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03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99FB5-5251-4EC1-97BC-D8F2F8A621BC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F8CF-4006-4139-B880-A003981B6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3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99FB5-5251-4EC1-97BC-D8F2F8A621BC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F8CF-4006-4139-B880-A003981B6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7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85576"/>
            <a:ext cx="2211884" cy="204951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264683"/>
            <a:ext cx="3471863" cy="624207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635091"/>
            <a:ext cx="2211884" cy="488183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99FB5-5251-4EC1-97BC-D8F2F8A621BC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F8CF-4006-4139-B880-A003981B6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3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85576"/>
            <a:ext cx="2211884" cy="204951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264683"/>
            <a:ext cx="3471863" cy="624207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635091"/>
            <a:ext cx="2211884" cy="488183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99FB5-5251-4EC1-97BC-D8F2F8A621BC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F8CF-4006-4139-B880-A003981B6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8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67649"/>
            <a:ext cx="5915025" cy="1697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338237"/>
            <a:ext cx="5915025" cy="5573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141133"/>
            <a:ext cx="1543050" cy="467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99FB5-5251-4EC1-97BC-D8F2F8A621BC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141133"/>
            <a:ext cx="2314575" cy="467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141133"/>
            <a:ext cx="1543050" cy="467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F8CF-4006-4139-B880-A003981B6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7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86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26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87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40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7999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34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86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16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7999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70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10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7999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84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33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" y="1"/>
            <a:ext cx="6840319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5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857999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33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7999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04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19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" y="1"/>
            <a:ext cx="684749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29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831724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00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67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01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863255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39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7999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1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04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43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39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38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67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1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58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21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7999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5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" y="1"/>
            <a:ext cx="6836979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49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7999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43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" y="1"/>
            <a:ext cx="6853123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35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7999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5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7999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69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87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23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0</Words>
  <Application>Microsoft Office PowerPoint</Application>
  <PresentationFormat>Custom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</cp:revision>
  <dcterms:created xsi:type="dcterms:W3CDTF">2018-11-19T20:21:08Z</dcterms:created>
  <dcterms:modified xsi:type="dcterms:W3CDTF">2019-01-02T19:50:11Z</dcterms:modified>
</cp:coreProperties>
</file>